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2413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jwHL7dmPAJkkwOYkIVoMQOC3zi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  <p:guide pos="2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1" name="Google Shape;171;g25e0b055b85_0_277"/>
          <p:cNvCxnSpPr>
            <a:endCxn id="17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g25e0b055b85_0_290"/>
          <p:cNvCxnSpPr>
            <a:endCxn id="18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4" name="Google Shape;194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5" name="Google Shape;195;g25e0b055b85_0_250"/>
          <p:cNvCxnSpPr>
            <a:endCxn id="19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3" name="Google Shape;213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4" name="Google Shape;214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58" y="9193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5" name="Google Shape;235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6" name="Google Shape;236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8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" name="Google Shape;96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32" name="Google Shape;132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33" name="Google Shape;133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4" name="Google Shape;134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8"/>
          <p:cNvCxnSpPr>
            <a:endCxn id="143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